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05/05/2018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539552" y="620688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SCUOLA MEDIA “</a:t>
            </a:r>
            <a:r>
              <a:rPr lang="it-IT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CUSTER DE NOBILI</a:t>
            </a:r>
            <a:r>
              <a:rPr lang="it-IT" sz="4000" dirty="0" smtClean="0"/>
              <a:t>”</a:t>
            </a:r>
          </a:p>
          <a:p>
            <a:pPr algn="ctr"/>
            <a:r>
              <a:rPr lang="it-IT" sz="3200" dirty="0" smtClean="0"/>
              <a:t>d</a:t>
            </a:r>
            <a:r>
              <a:rPr lang="it-IT" sz="3200" dirty="0" smtClean="0"/>
              <a:t>i S. </a:t>
            </a:r>
            <a:r>
              <a:rPr lang="it-IT" sz="3200" dirty="0" smtClean="0"/>
              <a:t>M</a:t>
            </a:r>
            <a:r>
              <a:rPr lang="it-IT" sz="3200" dirty="0" smtClean="0"/>
              <a:t>aria a Colle</a:t>
            </a:r>
            <a:endParaRPr lang="it-IT" sz="3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804248" y="620688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O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524328" y="620688"/>
            <a:ext cx="4010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L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932040" y="620688"/>
            <a:ext cx="4347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T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436096" y="620688"/>
            <a:ext cx="463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R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148064" y="620688"/>
            <a:ext cx="4347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E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851920" y="620688"/>
            <a:ext cx="3129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‘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7524328" y="620688"/>
            <a:ext cx="432048" cy="72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L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6804248" y="620688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O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5436096" y="6206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R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932040" y="620688"/>
            <a:ext cx="360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T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6804248" y="620688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O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95536" y="4437112"/>
            <a:ext cx="78079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dirty="0" smtClean="0"/>
              <a:t>L’ORTO SCOLASTICO DELL’OLTRESERCHIO</a:t>
            </a:r>
            <a:endParaRPr lang="it-IT" sz="3600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467544" y="5157192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L’orto come strumento didattico di partenza per andare </a:t>
            </a:r>
            <a:r>
              <a:rPr lang="it-IT" sz="4000" b="1" dirty="0" err="1" smtClean="0"/>
              <a:t>OLTRE</a:t>
            </a:r>
            <a:r>
              <a:rPr lang="it-IT" sz="4000" dirty="0" err="1" smtClean="0"/>
              <a:t>…</a:t>
            </a:r>
            <a:endParaRPr lang="it-IT" sz="4000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1979712" y="0"/>
            <a:ext cx="4861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OLTRE  L’ ORTO – CUSTER DE NOBILI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22222E-6 C -0.26545 0.16088 -0.53073 0.32176 -0.63559 0.38241 C -0.74028 0.44306 -0.6316 0.35926 -0.62952 0.36297 C -0.62743 0.36621 -0.62344 0.39653 -0.62222 0.40324 " pathEditMode="relative" rAng="0" ptsTypes="aaaA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0" y="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037E-7 C 0.00156 0.07593 0.00868 0.15648 -0.00486 0.23079 C -0.00677 0.26528 -0.01302 0.3 -0.01875 0.3338 C -0.02048 0.36296 -0.02639 0.38981 -0.0316 0.41829 C -0.03264 0.42361 -0.03316 0.42917 -0.03385 0.43495 C -0.03437 0.43935 -0.03437 0.44398 -0.03489 0.44838 C -0.03732 0.4625 -0.04132 0.47662 -0.04427 0.49051 C -0.0493 0.51319 -0.05312 0.53958 -0.06059 0.56134 C -0.06389 0.58333 -0.07118 0.60324 -0.07691 0.62361 C -0.08038 0.63657 -0.08055 0.64676 -0.08871 0.65417 C -0.0934 0.66505 -0.10173 0.67662 -0.11076 0.6794 C -0.12048 0.68611 -0.12812 0.69421 -0.13854 0.6963 C -0.16076 0.71204 -0.18802 0.70995 -0.21215 0.71319 C -0.22847 0.71273 -0.24496 0.7125 -0.26094 0.71134 C -0.26753 0.71111 -0.28055 0.70625 -0.28055 0.70671 C -0.28298 0.70463 -0.28524 0.70278 -0.28767 0.70162 C -0.29253 0.69884 -0.30156 0.69444 -0.30156 0.69491 C -0.31076 0.68472 -0.30156 0.69375 -0.31562 0.68449 C -0.33351 0.67292 -0.35035 0.65856 -0.36927 0.65231 C -0.37812 0.64583 -0.38559 0.63958 -0.39479 0.63542 C -0.40399 0.62685 -0.41146 0.61852 -0.4217 0.61366 C -0.43142 0.60324 -0.44219 0.5963 -0.45191 0.58657 C -0.45903 0.57986 -0.46528 0.57431 -0.47187 0.56829 C -0.47569 0.56458 -0.47864 0.55972 -0.48229 0.55648 C -0.48489 0.55417 -0.4875 0.55139 -0.49045 0.54954 C -0.49236 0.54815 -0.49444 0.54768 -0.49635 0.5463 C -0.50104 0.54236 -0.50833 0.53472 -0.51267 0.5294 C -0.51632 0.525 -0.51788 0.51968 -0.5217 0.51574 C -0.52673 0.50509 -0.53194 0.49306 -0.53785 0.4838 C -0.53941 0.47731 -0.54028 0.47431 -0.54531 0.47199 C -0.55121 0.46296 -0.55295 0.46551 -0.56267 0.4669 C -0.57257 0.4706 -0.5816 0.47847 -0.59062 0.48565 C -0.60278 0.49514 -0.59305 0.48981 -0.60121 0.49375 C -0.60885 0.50139 -0.61562 0.50995 -0.62326 0.51759 C -0.62604 0.53009 -0.62187 0.51319 -0.62899 0.53079 C -0.6316 0.53727 -0.63368 0.54444 -0.63594 0.55093 C -0.63976 0.5625 -0.6408 0.57431 -0.64305 0.58657 C -0.64271 0.59768 -0.64288 0.60926 -0.64184 0.62037 C -0.64114 0.6287 -0.63646 0.63542 -0.63385 0.64259 C -0.62552 0.66389 -0.61007 0.68218 -0.59305 0.68611 C -0.57465 0.69676 -0.55156 0.69028 -0.53351 0.68981 C -0.51979 0.68287 -0.50555 0.67893 -0.49288 0.66921 C -0.48507 0.66319 -0.47847 0.65532 -0.47066 0.64907 C -0.45469 0.62176 -0.43698 0.59954 -0.42743 0.56643 C -0.42274 0.55023 -0.42274 0.53264 -0.42048 0.51574 C -0.42066 0.51065 -0.42031 0.47893 -0.42274 0.46551 C -0.42535 0.45116 -0.43333 0.43819 -0.43923 0.42662 C -0.44965 0.40671 -0.46215 0.3838 -0.47778 0.37245 C -0.48576 0.35556 -0.49896 0.34653 -0.51024 0.33565 C -0.51875 0.32731 -0.52673 0.31782 -0.53698 0.31505 C -0.55191 0.31042 -0.55851 0.31273 -0.57899 0.31204 C -0.59913 0.30972 -0.62396 0.30139 -0.64184 0.31852 C -0.64548 0.32731 -0.64635 0.33449 -0.64774 0.34398 C -0.65 0.3581 -0.64739 0.35532 -0.65191 0.35926 " pathEditMode="relative" rAng="0" ptsTypes="fffffffffffffffffffffffffffffffffffffffffffffffffffffA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2" y="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9 0.00093 C -0.0085 0.0294 -0.02256 0.03866 -0.04184 0.05949 C -0.05451 0.07292 -0.0651 0.08981 -0.07847 0.10162 C -0.10833 0.12708 -0.13975 0.15 -0.16701 0.18333 C -0.1842 0.20486 -0.20017 0.23056 -0.21684 0.25301 C -0.23194 0.27361 -0.246 0.29537 -0.26041 0.31806 C -0.26319 0.32292 -0.26718 0.32569 -0.26979 0.33056 C -0.27395 0.33796 -0.27621 0.34699 -0.28038 0.35417 C -0.2835 0.35949 -0.2868 0.36528 -0.28975 0.37083 C -0.296 0.38194 -0.29618 0.39329 -0.30399 0.40069 C -0.31024 0.39745 -0.31614 0.39005 -0.3217 0.38333 C -0.32395 0.37176 -0.32673 0.37731 -0.3309 0.37083 " pathEditMode="relative" rAng="0" ptsTypes="fffffffffffA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53 0.00995 C 0.02413 -0.00208 0.02813 -0.01597 0.03351 -0.02639 C 0.03611 -0.03704 0.0408 -0.04861 0.04653 -0.05671 C 0.04913 -0.06759 0.04531 -0.0544 0.05122 -0.0662 C 0.05209 -0.06759 0.05174 -0.06944 0.05261 -0.07083 C 0.05834 -0.08241 0.06597 -0.09259 0.07153 -0.10417 C 0.07413 -0.08403 0.07205 -0.05579 0.07274 -0.0375 C 0.07344 -0.02269 0.07656 -0.00718 0.07986 0.00694 C 0.08177 0.02431 0.08299 0.03819 0.08698 0.0544 C 0.08906 0.07292 0.09445 0.09005 0.09774 0.10833 C 0.10122 0.12778 0.10417 0.14768 0.10729 0.16713 C 0.11354 0.20671 0.11702 0.24884 0.12865 0.28611 C 0.13247 0.31898 0.14028 0.35162 0.15139 0.38148 C 0.15382 0.40023 0.16042 0.41273 0.16563 0.43056 C 0.17465 0.46111 0.18768 0.48843 0.20018 0.51643 C 0.21111 0.54097 0.2224 0.56806 0.23941 0.58611 C 0.24566 0.60278 0.25469 0.60648 0.26441 0.61944 C 0.27066 0.62778 0.27847 0.63565 0.28698 0.63866 C 0.30139 0.65046 0.32188 0.65278 0.3382 0.65602 C 0.34375 0.65718 0.35486 0.65926 0.35486 0.65949 C 0.36406 0.6588 0.37327 0.65903 0.38229 0.65764 C 0.38611 0.65718 0.38941 0.6544 0.39306 0.65278 C 0.39427 0.65231 0.39653 0.65139 0.39653 0.65162 C 0.38177 0.64722 0.36632 0.65208 0.35139 0.6544 C 0.33872 0.66319 0.32327 0.66319 0.30972 0.67199 C 0.30712 0.67361 0.30521 0.67662 0.30261 0.67824 C 0.3 0.67986 0.29688 0.67986 0.29427 0.68148 C 0.29254 0.68241 0.29097 0.68356 0.28941 0.68472 C 0.28768 0.68611 0.28646 0.68819 0.28472 0.68935 C 0.28247 0.69074 0.27986 0.6912 0.27761 0.69259 C 0.26389 0.70093 0.25122 0.7125 0.23698 0.71944 C 0.23212 0.72616 0.22674 0.73148 0.22031 0.73542 C 0.21806 0.73681 0.2132 0.73866 0.2132 0.73889 C 0.20556 0.74676 0.19757 0.75509 0.18941 0.7625 C 0.18542 0.76991 0.18889 0.76505 0.18229 0.77037 C 0.17986 0.77222 0.17518 0.77662 0.17518 0.77685 C 0.17431 0.77824 0.17379 0.78009 0.17274 0.78148 C 0.16979 0.78495 0.16563 0.78681 0.1632 0.79097 C 0.15886 0.79884 0.16129 0.79583 0.15608 0.80046 C 0.15434 0.80393 0.15174 0.80625 0.15018 0.80995 C 0.14896 0.81296 0.14913 0.81667 0.14774 0.81944 C 0.14688 0.82106 0.14618 0.82268 0.14531 0.82431 C 0.14358 0.83218 0.14462 0.82801 0.14184 0.83866 C 0.14149 0.84028 0.14063 0.84329 0.14063 0.84352 C 0.13959 0.85116 0.13924 0.85718 0.13594 0.86389 C 0.13334 0.88819 0.1349 0.89329 0.13229 0.87986 C 0.12535 0.79815 0.10729 0.71759 0.09063 0.63866 C 0.06563 0.52014 0.03594 0.4044 -0.01059 0.29722 C -0.01337 0.29097 -0.01371 0.2831 -0.01649 0.27662 C -0.01944 0.26968 -0.02413 0.26435 -0.02726 0.25764 C -0.03333 0.24421 -0.03837 0.23009 -0.04392 0.21643 C -0.075 0.13981 -0.04722 0.21389 -0.06771 0.17037 C -0.07014 0.16528 -0.07101 0.15926 -0.07361 0.1544 C -0.07587 0.15 -0.07951 0.14745 -0.08194 0.14329 C -0.08993 0.13009 -0.09722 0.11643 -0.10573 0.1037 C -0.1118 0.09468 -0.12639 0.0706 -0.13437 0.06713 C -0.13906 0.06111 -0.14427 0.05602 -0.14982 0.05139 C -0.15851 0.05231 -0.1625 0.05347 -0.17014 0.05602 C -0.18281 0.06643 -0.19618 0.07384 -0.20816 0.08611 C -0.21337 0.09143 -0.2184 0.09676 -0.22361 0.10208 C -0.22569 0.10417 -0.22969 0.10833 -0.22969 0.10856 C -0.23316 0.11574 -0.23941 0.12153 -0.24392 0.12755 C -0.24948 0.13495 -0.25382 0.14398 -0.25937 0.15139 C -0.26285 0.15625 -0.26753 0.15972 -0.27014 0.16551 C -0.27205 0.16944 -0.27291 0.17431 -0.27482 0.17824 C -0.27569 0.18009 -0.27743 0.18125 -0.27847 0.1831 C -0.27969 0.18518 -0.2809 0.18704 -0.28194 0.18935 C -0.28906 0.20463 -0.27916 0.18681 -0.28802 0.20208 C -0.29028 0.21597 -0.3 0.23079 -0.30347 0.24491 C -0.30642 0.25648 -0.31059 0.26806 -0.31302 0.27986 C -0.31597 0.29398 -0.31736 0.30856 -0.32014 0.32268 C -0.32048 0.33032 -0.32048 0.36643 -0.32726 0.37361 C -0.33038 0.37685 -0.33698 0.37662 -0.34028 0.37662 " pathEditMode="relative" rAng="0" ptsTypes="ffffffffffffffffffffffffffffffffffffffffffffffffffffffffffffffffffffffff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" y="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767 0.04722 C 0.0335 0.04514 0.02986 0.04282 0.02586 0.03935 C 0.021 0.0294 0.00729 0.01829 -0.00018 0.01088 C -0.00921 0.00162 -0.01754 -0.0081 -0.02761 -0.01458 C -0.03646 -0.03333 -0.04966 -0.03866 -0.06233 -0.04954 C -0.07796 -0.06412 -0.06702 -0.0581 -0.08021 -0.06389 C -0.09393 -0.07732 -0.11355 -0.08403 -0.13004 -0.08773 C -0.14167 -0.09699 -0.15938 -0.09792 -0.17292 -0.10046 C -0.18629 -0.10625 -0.1757 -0.10255 -0.19671 -0.10509 C -0.21563 -0.10764 -0.23403 -0.11227 -0.25261 -0.11458 C -0.26823 -0.11412 -0.28351 -0.11412 -0.29896 -0.11343 C -0.30556 -0.1125 -0.31059 -0.10694 -0.31684 -0.10509 C -0.34636 -0.0963 -0.37014 -0.08056 -0.38716 -0.04653 C -0.39184 -0.03681 -0.39757 -0.02639 -0.40139 -0.0162 C -0.40921 0.00463 -0.39862 -0.01667 -0.4073 -0.00046 C -0.40868 0.00509 -0.41077 0.01018 -0.41216 0.01551 C -0.4132 0.01968 -0.41459 0.02824 -0.41459 0.02847 C -0.41355 0.0456 -0.41546 0.06412 -0.41094 0.08056 C -0.39914 0.12292 -0.38264 0.15162 -0.35851 0.1838 C -0.35053 0.19421 -0.33993 0.20139 -0.33125 0.21088 C -0.329 0.21296 -0.32743 0.2162 -0.32518 0.21875 C -0.32309 0.2206 -0.32032 0.22153 -0.31806 0.22315 C -0.31389 0.22662 -0.30625 0.23449 -0.30625 0.23472 C -0.29844 0.25185 -0.29202 0.25301 -0.28004 0.26389 C -0.2691 0.27546 -0.25834 0.28449 -0.24671 0.29468 C -0.24028 0.30069 -0.23525 0.30579 -0.22761 0.30926 C -0.21424 0.32361 -0.22049 0.31944 -0.2099 0.325 C -0.19948 0.34398 -0.21268 0.32014 -0.20296 0.33565 C -0.20018 0.34074 -0.19844 0.34699 -0.19549 0.35208 C -0.19462 0.35995 -0.19271 0.36667 -0.1908 0.37431 C -0.1882 0.40023 -0.18577 0.42569 -0.18473 0.45185 C -0.18542 0.47176 -0.18073 0.49282 -0.18733 0.51088 C -0.18803 0.51273 -0.18993 0.51319 -0.1908 0.51505 C -0.21129 0.5537 -0.2349 0.55903 -0.26945 0.56157 C -0.2724 0.56088 -0.30452 0.5588 -0.31337 0.55532 C -0.33247 0.54722 -0.34948 0.53958 -0.36928 0.53449 C -0.39462 0.5213 -0.42309 0.52431 -0.44792 0.50764 C -0.45695 0.49444 -0.45469 0.48056 -0.44896 0.46481 C -0.44167 0.44514 -0.4316 0.42523 -0.41563 0.41713 C -0.41025 0.41435 -0.40469 0.41204 -0.39896 0.41088 C -0.39063 0.40903 -0.37396 0.40764 -0.37396 0.40764 C -0.34931 0.40926 -0.32448 0.4088 -0.30018 0.41389 C -0.2533 0.42384 -0.31094 0.41528 -0.27292 0.42037 C -0.26112 0.42454 -0.24914 0.42639 -0.23716 0.42986 C -0.23299 0.4331 -0.23021 0.43449 -0.22535 0.43611 C -0.2257 0.43241 -0.2257 0.42801 -0.22657 0.42477 C -0.22674 0.42292 -0.22848 0.42222 -0.229 0.42037 C -0.22987 0.4169 -0.22952 0.41273 -0.23021 0.40926 C -0.23212 0.39583 -0.2382 0.38333 -0.24809 0.3787 C -0.25087 0.3794 -0.26459 0.37708 -0.26459 0.38542 " pathEditMode="relative" rAng="0" ptsTypes="fffffffffffffffffffffffffffffffffffffffffffffffffA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7" y="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44444E-6 C -0.00156 0.01365 -0.00521 0.02268 -0.00816 0.03518 C -0.01302 0.05532 -0.01875 0.07222 -0.02448 0.09074 C -0.02882 0.10486 -0.02899 0.11296 -0.03368 0.12569 C -0.03576 0.13171 -0.03871 0.13634 -0.0408 0.14236 C -0.04982 0.16898 -0.05781 0.20185 -0.06823 0.22685 C -0.07344 0.23865 -0.07916 0.24884 -0.08472 0.25995 C -0.09687 0.28472 -0.08403 0.26967 -0.09896 0.29305 C -0.10208 0.29791 -0.1059 0.30069 -0.10903 0.30532 C -0.11441 0.31365 -0.11857 0.32523 -0.1243 0.33217 C -0.12778 0.33634 -0.13125 0.34004 -0.13455 0.34467 C -0.14184 0.35486 -0.14861 0.36782 -0.15607 0.37777 C -0.16545 0.39027 -0.17969 0.39583 -0.19062 0.39814 C -0.22014 0.39537 -0.23923 0.39282 -0.26597 0.37986 C -0.27378 0.37175 -0.28316 0.36527 -0.29149 0.36111 C -0.29271 0.35972 -0.29635 0.35416 -0.29774 0.353 C -0.29965 0.35115 -0.30382 0.34884 -0.30382 0.34907 C -0.30555 0.33796 -0.30382 0.34583 -0.30885 0.33425 C -0.31441 0.32175 -0.31788 0.30486 -0.32621 0.29907 C -0.32916 0.30115 -0.33246 0.30115 -0.33541 0.30324 C -0.35226 0.31597 -0.33125 0.30532 -0.34444 0.31134 C -0.34948 0.31666 -0.35399 0.32175 -0.35868 0.328 C -0.35972 0.33634 -0.36059 0.34166 -0.36285 0.34884 C -0.36319 0.35138 -0.36337 0.35416 -0.36389 0.35694 C -0.36441 0.35925 -0.36545 0.36088 -0.36597 0.36319 C -0.36805 0.37685 -0.36996 0.39444 -0.36996 0.40879 " pathEditMode="relative" rAng="0" ptsTypes="fffffffffffffffffffffffffA">
                                      <p:cBhvr>
                                        <p:cTn id="24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" y="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76 3.33333E-6 C 0.04566 0.05139 0.05174 0.10949 0.10504 0.16018 C 0.1165 0.18287 0.13941 0.20578 0.16546 0.22777 C 0.16077 0.24791 0.1599 0.26759 0.15452 0.28773 C 0.14653 0.31828 0.08525 0.34676 0.06146 0.37592 C 0.05452 0.40787 0.05452 0.39699 0.05452 0.41088 " pathEditMode="relative" rAng="0" ptsTypes="fffffA">
                                      <p:cBhvr>
                                        <p:cTn id="27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2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33333E-6 C -0.00174 0.00254 -0.00504 0.00787 -0.00625 0.01111 C -0.00677 0.01296 -0.0066 0.01551 -0.00712 0.01713 C -0.00955 0.02592 -0.01424 0.03264 -0.01736 0.04027 C -0.01892 0.05208 -0.01701 0.04097 -0.02066 0.05046 C -0.02309 0.05648 -0.02517 0.06597 -0.02691 0.07361 C -0.02917 0.09606 -0.03108 0.11967 -0.03403 0.1412 C -0.03576 0.17847 -0.03108 0.20324 -0.02066 0.22824 C -0.01545 0.24074 -0.01094 0.25949 -0.00486 0.26921 C -0.00365 0.27639 -0.00243 0.28217 -0.00069 0.28865 C 0.00069 0.30694 0.0033 0.32569 0.00625 0.34282 C 0.00868 0.43032 0.00729 0.51805 0.00312 0.60509 C 0.00208 0.62708 0.00208 0.64791 -0.00069 0.67014 C -0.00278 0.71921 0.00035 0.66458 -0.00399 0.70301 C -0.00556 0.71875 -0.00556 0.72801 -0.00955 0.74027 C -0.0125 0.76064 -0.02083 0.76782 -0.0283 0.775 C -0.03507 0.78194 -0.04219 0.78541 -0.04913 0.79051 C -0.0592 0.79884 -0.06858 0.80578 -0.07917 0.80833 C -0.1151 0.82685 -0.1526 0.82546 -0.18906 0.83356 C -0.20156 0.83611 -0.21337 0.84676 -0.22569 0.85115 C -0.23889 0.8618 -0.25208 0.87592 -0.26597 0.88171 C -0.27361 0.89398 -0.28004 0.90787 -0.28507 0.92685 C -0.28854 0.93981 -0.29149 0.95416 -0.29531 0.96713 C -0.29549 0.9699 -0.29583 0.97268 -0.29601 0.975 C -0.29635 0.97893 -0.29757 0.9868 -0.29757 0.98703 C -0.29635 1.04097 -0.29844 1.02824 -0.27465 1.02569 C -0.26997 1.02152 -0.26597 1.01157 -0.26198 1.00416 C -0.2599 1.00046 -0.25833 0.99143 -0.25642 0.9868 C -0.25538 0.97708 -0.25382 0.97639 -0.25104 0.96921 C -0.24896 0.96018 -0.24688 0.95231 -0.24444 0.94398 C -0.24219 0.93564 -0.24184 0.92407 -0.23993 0.91504 C -0.23767 0.90463 -0.23854 0.91389 -0.23663 0.90139 C -0.23385 0.88264 -0.23802 0.90555 -0.23507 0.88379 C -0.23316 0.87037 -0.2309 0.85625 -0.22865 0.84328 C -0.22813 0.83217 -0.22847 0.83379 -0.22708 0.82546 C -0.22639 0.8206 -0.22483 0.81041 -0.22483 0.81064 C -0.22413 0.80231 -0.22396 0.7949 -0.22326 0.7868 C -0.22292 0.78287 -0.22153 0.775 -0.22153 0.775 C -0.22083 0.75833 -0.21858 0.7412 -0.21684 0.72453 C -0.21493 0.70717 -0.21372 0.68958 -0.21129 0.67222 C -0.2092 0.63727 -0.20243 0.60602 -0.19931 0.57129 C -0.19844 0.56157 -0.19757 0.55231 -0.19635 0.54259 C -0.19531 0.53634 -0.19392 0.52338 -0.19392 0.52361 C -0.19254 0.50139 -0.18854 0.48125 -0.18524 0.46111 C -0.18281 0.44652 -0.18108 0.43264 -0.17813 0.41852 C -0.17622 0.40902 -0.17691 0.40486 -0.17413 0.39537 C -0.17396 0.39328 -0.17379 0.3912 -0.17326 0.38935 C -0.17274 0.3875 -0.17222 0.38588 -0.1717 0.38379 C -0.17118 0.37963 -0.17083 0.37453 -0.17014 0.37014 C -0.17049 0.36713 -0.17135 0.36018 -0.17257 0.35856 C -0.17396 0.35625 -0.17552 0.35555 -0.17726 0.35463 C -0.17813 0.35393 -0.17951 0.35277 -0.17951 0.35301 C -0.17639 0.36088 -0.17222 0.36203 -0.16771 0.36574 C -0.16129 0.36435 -0.14913 0.42014 -0.15851 0.425 " pathEditMode="relative" rAng="0" ptsTypes="ffffffffffffffffffffffffffffffffffffffffffffffffffffff">
                                      <p:cBhvr>
                                        <p:cTn id="30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" y="5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8000"/>
                            </p:stCondLst>
                            <p:childTnLst>
                              <p:par>
                                <p:cTn id="3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83 0.13773 C -0.00382 0.14282 -0.08559 0.15139 -0.16788 0.15509 C -0.17344 0.15555 -0.17899 0.15555 -0.18455 0.15671 C -0.18715 0.15717 -0.18924 0.15949 -0.19202 0.15995 C -0.2099 0.16389 -0.22847 0.16435 -0.24653 0.16782 C -0.25139 0.16875 -0.25608 0.17037 -0.26094 0.17106 C -0.27014 0.17245 -0.28837 0.17407 -0.28837 0.1743 C -0.3033 0.17916 -0.31806 0.18194 -0.33351 0.18356 C -0.34948 0.18889 -0.36493 0.19097 -0.38125 0.19328 C -0.40174 0.19629 -0.4224 0.20439 -0.44288 0.20902 C -0.45226 0.21412 -0.46181 0.21574 -0.4717 0.21852 C -0.48195 0.22152 -0.49184 0.22592 -0.50243 0.22801 C -0.51059 0.23171 -0.5191 0.23472 -0.52743 0.23773 C -0.50573 0.25162 -0.48143 0.25393 -0.45868 0.26296 C -0.43733 0.27129 -0.41719 0.27546 -0.39531 0.27893 C -0.37049 0.28727 -0.34618 0.2949 -0.32049 0.29791 C -0.29028 0.3081 -0.26059 0.32361 -0.22986 0.32801 C -0.22188 0.33356 -0.21268 0.33472 -0.20382 0.33611 C -0.18663 0.34722 -0.18229 0.34282 -0.15729 0.34398 C -0.10191 0.3537 -0.04601 0.35555 0.00937 0.3662 C 0.01458 0.37106 0.0151 0.37893 0.01996 0.38518 C 0.02205 0.39305 0.0243 0.40185 0.02726 0.40902 C 0.02864 0.41319 0.0309 0.41713 0.03212 0.42176 C 0.03298 0.42662 0.03576 0.43009 0.03212 0.43287 " pathEditMode="relative" rAng="0" ptsTypes="fffffffffffffffffffffffA">
                                      <p:cBhvr>
                                        <p:cTn id="33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3" y="1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0"/>
                            </p:stCondLst>
                            <p:childTnLst>
                              <p:par>
                                <p:cTn id="3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038 0.13773 C 0.08733 0.14259 0.09219 0.15208 0.09931 0.15532 C 0.11215 0.16759 0.12847 0.1743 0.1434 0.18055 C 0.14983 0.1831 0.15486 0.18912 0.16129 0.19166 C 0.17448 0.19676 0.15851 0.18819 0.17674 0.19652 C 0.19184 0.20347 0.20764 0.20833 0.22309 0.21389 C 0.23924 0.21967 0.25538 0.22939 0.27205 0.2331 C 0.29861 0.23912 0.32517 0.24583 0.35174 0.25046 C 0.36354 0.25463 0.37535 0.25439 0.3875 0.25532 C 0.42951 0.25463 0.47379 0.26828 0.51372 0.25046 C 0.51632 0.23819 0.51632 0.24444 0.49705 0.24722 C 0.49097 0.24814 0.48507 0.25231 0.47917 0.2537 C 0.46892 0.25602 0.45851 0.25648 0.44809 0.25833 C 0.43958 0.26134 0.43056 0.2618 0.42205 0.26481 C 0.40764 0.2699 0.39497 0.27477 0.38038 0.27754 C 0.36875 0.28402 0.35712 0.28518 0.34462 0.28703 C 0.33611 0.29074 0.32813 0.29305 0.31962 0.29652 C 0.31719 0.29745 0.31476 0.29838 0.3125 0.29977 C 0.31007 0.30115 0.30781 0.30324 0.30538 0.30439 C 0.29583 0.30902 0.28559 0.31064 0.27552 0.31227 C 0.26528 0.31689 0.25486 0.31898 0.24462 0.32338 C 0.23524 0.33264 0.2217 0.33217 0.21129 0.33935 C 0.20608 0.34282 0.20139 0.34791 0.19583 0.35046 C 0.19236 0.35509 0.18802 0.3581 0.18507 0.36319 C 0.18038 0.37106 0.17708 0.37662 0.17205 0.38379 C 0.16858 0.39768 0.15365 0.40833 0.1434 0.41227 C 0.13767 0.41736 0.14201 0.41435 0.13507 0.41713 C 0.13264 0.41805 0.12795 0.42037 0.12795 0.4206 C 0.12761 0.42199 0.12552 0.42477 0.12674 0.425 C 0.12743 0.42523 0.1375 0.42152 0.1375 0.41875 " pathEditMode="relative" rAng="0" ptsTypes="fffffffffffffffffffffffffffffA">
                                      <p:cBhvr>
                                        <p:cTn id="36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" y="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2000"/>
                            </p:stCondLst>
                            <p:childTnLst>
                              <p:par>
                                <p:cTn id="3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33333E-6 C -0.00052 0.02569 -0.00104 0.05139 -0.00139 0.07731 C -0.00174 0.11088 -0.00191 0.14166 -0.0026 0.1743 C -0.0026 0.19977 -0.00295 0.2243 -0.00313 0.24953 C -0.00365 0.27199 -0.00469 0.29305 -0.00504 0.31527 C -0.00538 0.32685 -0.00556 0.34328 -0.00625 0.35347 C -0.00729 0.36643 -0.00781 0.37685 -0.00885 0.39004 C -0.0092 0.39305 -0.00903 0.39814 -0.00938 0.40115 C -0.00972 0.40578 -0.01215 0.42407 -0.01302 0.42824 C -0.0151 0.44004 -0.01788 0.44004 -0.02031 0.44236 C -0.02153 0.44143 -0.02292 0.44143 -0.02396 0.43981 C -0.02465 0.43912 -0.02552 0.43518 -0.02552 0.43541 C -0.02656 0.42106 -0.02674 0.43171 -0.02656 0.41227 C -0.02639 0.41227 -0.02431 0.42314 -0.02431 0.41689 " pathEditMode="relative" rAng="0" ptsTypes="fffffffffffffA">
                                      <p:cBhvr>
                                        <p:cTn id="39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2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4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4500"/>
                            </p:stCondLst>
                            <p:childTnLst>
                              <p:par>
                                <p:cTn id="4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6" grpId="0"/>
      <p:bldP spid="7" grpId="0"/>
      <p:bldP spid="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Presentazione su schermo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Melania Marsili</dc:creator>
  <cp:lastModifiedBy>Melania</cp:lastModifiedBy>
  <cp:revision>1</cp:revision>
  <dcterms:created xsi:type="dcterms:W3CDTF">2018-05-05T02:00:28Z</dcterms:created>
  <dcterms:modified xsi:type="dcterms:W3CDTF">2018-05-05T02:01:21Z</dcterms:modified>
</cp:coreProperties>
</file>